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f2ead8e67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f2ead8e67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f2ead8e67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f2ead8e67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f2ead8e67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f2ead8e67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f2ead8e67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f2ead8e67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f2ead8e67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f2ead8e67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f2ead8e67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f2ead8e67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f12592cf66_1_5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f12592cf66_1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f12592cf66_1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f12592cf66_1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f12592cf66_1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f12592cf66_1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f2ead8e67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f2ead8e67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12592cf6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f12592cf6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12592cf6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f12592cf6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12592cf66_1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f12592cf66_1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12592cf66_1_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12592cf66_1_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12592cf66_1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f12592cf66_1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f2ead8e67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f2ead8e67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f2ead8e67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f2ead8e67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f2ead8e67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f2ead8e67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1.png"/><Relationship Id="rId7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100">
                <a:latin typeface="Times New Roman"/>
                <a:ea typeface="Times New Roman"/>
                <a:cs typeface="Times New Roman"/>
                <a:sym typeface="Times New Roman"/>
              </a:rPr>
              <a:t>Contacts and Networking     Application</a:t>
            </a:r>
            <a:endParaRPr b="1"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1" y="0"/>
            <a:ext cx="913131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44"/>
            <a:ext cx="9144000" cy="5129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1" y="0"/>
            <a:ext cx="910605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872"/>
            <a:ext cx="9144000" cy="4907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Tools used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-GB"/>
              <a:t>Spring Tool Suite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-GB"/>
              <a:t>MySQL Command Line Client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-GB"/>
              <a:t>Dbeaver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-GB"/>
              <a:t>GitHub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-GB"/>
              <a:t>Git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2925" y="1567550"/>
            <a:ext cx="1195324" cy="50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9675" y="2007825"/>
            <a:ext cx="1195326" cy="50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2925" y="2515975"/>
            <a:ext cx="1487275" cy="44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02925" y="2962150"/>
            <a:ext cx="1487275" cy="50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02926" y="3470300"/>
            <a:ext cx="1487274" cy="60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type="title"/>
          </p:nvPr>
        </p:nvSpPr>
        <p:spPr>
          <a:xfrm>
            <a:off x="1161150" y="4433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   Technologies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8" name="Google Shape;248;p29"/>
          <p:cNvSpPr txBox="1"/>
          <p:nvPr>
            <p:ph idx="1" type="body"/>
          </p:nvPr>
        </p:nvSpPr>
        <p:spPr>
          <a:xfrm>
            <a:off x="1052550" y="1790350"/>
            <a:ext cx="7038900" cy="26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HTML</a:t>
            </a:r>
            <a:endParaRPr/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CSS</a:t>
            </a:r>
            <a:endParaRPr/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JAVA</a:t>
            </a:r>
            <a:endParaRPr/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JSON</a:t>
            </a:r>
            <a:endParaRPr/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MySQL</a:t>
            </a:r>
            <a:endParaRPr/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JAVASCRIPT</a:t>
            </a:r>
            <a:endParaRPr/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JQUERY</a:t>
            </a:r>
            <a:endParaRPr/>
          </a:p>
          <a:p>
            <a:pPr indent="-30495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BOOTSTRAP</a:t>
            </a:r>
            <a:endParaRPr/>
          </a:p>
        </p:txBody>
      </p:sp>
      <p:pic>
        <p:nvPicPr>
          <p:cNvPr id="249" name="Google Shape;24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9825" y="1524450"/>
            <a:ext cx="3412800" cy="245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/>
          <p:nvPr>
            <p:ph type="title"/>
          </p:nvPr>
        </p:nvSpPr>
        <p:spPr>
          <a:xfrm>
            <a:off x="1297500" y="223100"/>
            <a:ext cx="7038900" cy="4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Collaboration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5" name="Google Shape;255;p30"/>
          <p:cNvSpPr txBox="1"/>
          <p:nvPr>
            <p:ph idx="1" type="body"/>
          </p:nvPr>
        </p:nvSpPr>
        <p:spPr>
          <a:xfrm>
            <a:off x="594900" y="756025"/>
            <a:ext cx="7741500" cy="40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08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95"/>
              <a:buFont typeface="Times New Roman"/>
              <a:buChar char="❖"/>
            </a:pP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Collaboration or Teamwork help teammates open up and encourage each other. 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08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95"/>
              <a:buFont typeface="Times New Roman"/>
              <a:buChar char="❖"/>
            </a:pP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Open communication is the key  when working on a team and produces effective solutions in difficult group projects. 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08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95"/>
              <a:buFont typeface="Times New Roman"/>
              <a:buChar char="❖"/>
            </a:pP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We learnt that wins and losses affect everyone on the team and it necessitates confidence in other’s distinct abilities.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08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95"/>
              <a:buFont typeface="Times New Roman"/>
              <a:buChar char="❖"/>
            </a:pP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 We got great ideas as individuals in our team consists of different skills, knowledge, ideas and experience. When all these qualities were brought under one roof, a different and a </a:t>
            </a: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unique</a:t>
            </a: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 thing came out of the box. 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08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95"/>
              <a:buFont typeface="Times New Roman"/>
              <a:buChar char="❖"/>
            </a:pP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We made sure all of us were on the same page in our respective assigned jobs and no team member was lagging behind.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08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95"/>
              <a:buFont typeface="Times New Roman"/>
              <a:buChar char="❖"/>
            </a:pP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          When anyone of us were in doubt or stuck </a:t>
            </a: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somewhere, we were not blank or clueless for a long time.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08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95"/>
              <a:buFont typeface="Times New Roman"/>
              <a:buChar char="❖"/>
            </a:pPr>
            <a:r>
              <a:rPr lang="en-GB" sz="1295">
                <a:latin typeface="Times New Roman"/>
                <a:ea typeface="Times New Roman"/>
                <a:cs typeface="Times New Roman"/>
                <a:sym typeface="Times New Roman"/>
              </a:rPr>
              <a:t> We could immediately approach any other teammate and get our issue resolved and thus it saved us a lot of time.</a:t>
            </a:r>
            <a:endParaRPr sz="12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95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3"/>
              <a:buFont typeface="Times New Roman"/>
              <a:buChar char="❖"/>
            </a:pPr>
            <a:r>
              <a:rPr lang="en-GB" sz="1202">
                <a:latin typeface="Times New Roman"/>
                <a:ea typeface="Times New Roman"/>
                <a:cs typeface="Times New Roman"/>
                <a:sym typeface="Times New Roman"/>
              </a:rPr>
              <a:t>Participating in team building exercises in a comfortable non-threatening situation helped us to develop confidence in ourselves.</a:t>
            </a:r>
            <a:endParaRPr sz="12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95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3"/>
              <a:buFont typeface="Times New Roman"/>
              <a:buChar char="❖"/>
            </a:pPr>
            <a:r>
              <a:rPr lang="en-GB" sz="1202">
                <a:latin typeface="Times New Roman"/>
                <a:ea typeface="Times New Roman"/>
                <a:cs typeface="Times New Roman"/>
                <a:sym typeface="Times New Roman"/>
              </a:rPr>
              <a:t>We were able to take initiative, voice our opinions and discuss conflicts without feeling anxious.</a:t>
            </a:r>
            <a:endParaRPr sz="12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95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3"/>
              <a:buFont typeface="Times New Roman"/>
              <a:buChar char="❖"/>
            </a:pPr>
            <a:r>
              <a:rPr lang="en-GB" sz="1202">
                <a:latin typeface="Times New Roman"/>
                <a:ea typeface="Times New Roman"/>
                <a:cs typeface="Times New Roman"/>
                <a:sym typeface="Times New Roman"/>
              </a:rPr>
              <a:t>Through the task and exercises in our project, we learnt more about the strengths, weaknesses, capabilities and fears of each other contributing to a deeper relationship and trust amongst ourselves.</a:t>
            </a:r>
            <a:endParaRPr sz="120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95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3"/>
              <a:buFont typeface="Times New Roman"/>
              <a:buChar char="❖"/>
            </a:pPr>
            <a:r>
              <a:rPr lang="en-GB" sz="1202">
                <a:latin typeface="Times New Roman"/>
                <a:ea typeface="Times New Roman"/>
                <a:cs typeface="Times New Roman"/>
                <a:sym typeface="Times New Roman"/>
              </a:rPr>
              <a:t>We enjoyed and learnt a lot of things by working in a team. Having the same goal to achieve, and working together on it by filtering all our efforts, we instilled great team qualities in ourselves.</a:t>
            </a:r>
            <a:endParaRPr sz="1202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1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7000">
                <a:latin typeface="Times New Roman"/>
                <a:ea typeface="Times New Roman"/>
                <a:cs typeface="Times New Roman"/>
                <a:sym typeface="Times New Roman"/>
              </a:rPr>
              <a:t>Thank</a:t>
            </a:r>
            <a:r>
              <a:rPr b="1" i="1" lang="en-GB" sz="7000">
                <a:latin typeface="Times New Roman"/>
                <a:ea typeface="Times New Roman"/>
                <a:cs typeface="Times New Roman"/>
                <a:sym typeface="Times New Roman"/>
              </a:rPr>
              <a:t> You!</a:t>
            </a:r>
            <a:endParaRPr b="1" i="1" sz="7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type="title"/>
          </p:nvPr>
        </p:nvSpPr>
        <p:spPr>
          <a:xfrm>
            <a:off x="1297500" y="406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</a:t>
            </a:r>
            <a:r>
              <a:rPr b="1" lang="en-GB" sz="2955">
                <a:latin typeface="Times New Roman"/>
                <a:ea typeface="Times New Roman"/>
                <a:cs typeface="Times New Roman"/>
                <a:sym typeface="Times New Roman"/>
              </a:rPr>
              <a:t>Team Name :  App Monsters</a:t>
            </a:r>
            <a:endParaRPr b="1" sz="295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</a:t>
            </a:r>
            <a:r>
              <a:rPr b="1" lang="en-GB" sz="2366">
                <a:latin typeface="Times New Roman"/>
                <a:ea typeface="Times New Roman"/>
                <a:cs typeface="Times New Roman"/>
                <a:sym typeface="Times New Roman"/>
              </a:rPr>
              <a:t>Team Members :</a:t>
            </a:r>
            <a:endParaRPr b="1" sz="3066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b="1"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</a:t>
            </a:r>
            <a:endParaRPr b="1" sz="1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★"/>
            </a:pPr>
            <a:r>
              <a:rPr lang="en-GB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Anshika Garg                                               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★"/>
            </a:pPr>
            <a:r>
              <a:rPr lang="en-GB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Asma Shehzad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★"/>
            </a:pPr>
            <a:r>
              <a:rPr lang="en-GB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Bhavya Mishra : Team Lead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★"/>
            </a:pPr>
            <a:r>
              <a:rPr lang="en-GB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Divyani Chauhan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★"/>
            </a:pPr>
            <a:r>
              <a:rPr lang="en-GB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Pranav Hemant Kulkarni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4"/>
          <p:cNvSpPr txBox="1"/>
          <p:nvPr>
            <p:ph idx="2" type="body"/>
          </p:nvPr>
        </p:nvSpPr>
        <p:spPr>
          <a:xfrm>
            <a:off x="4933225" y="1995425"/>
            <a:ext cx="3403200" cy="24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★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Pravin Balasaheb Salunkhe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★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Kumari Priyanka 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★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Raghav Sanjay Tripurwar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★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Simran Khetrapal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★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Supriya Kumari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Application Features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50525" y="1307850"/>
            <a:ext cx="7382100" cy="34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123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❏"/>
            </a:pPr>
            <a:r>
              <a:rPr lang="en-GB" sz="1883">
                <a:latin typeface="Calibri"/>
                <a:ea typeface="Calibri"/>
                <a:cs typeface="Calibri"/>
                <a:sym typeface="Calibri"/>
              </a:rPr>
              <a:t>Users can register to the app.</a:t>
            </a:r>
            <a:endParaRPr sz="1883">
              <a:latin typeface="Calibri"/>
              <a:ea typeface="Calibri"/>
              <a:cs typeface="Calibri"/>
              <a:sym typeface="Calibri"/>
            </a:endParaRPr>
          </a:p>
          <a:p>
            <a:pPr indent="-3123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❏"/>
            </a:pPr>
            <a:r>
              <a:rPr lang="en-GB" sz="1883">
                <a:latin typeface="Calibri"/>
                <a:ea typeface="Calibri"/>
                <a:cs typeface="Calibri"/>
                <a:sym typeface="Calibri"/>
              </a:rPr>
              <a:t>Registered users can add and maintain their contacts in the system.</a:t>
            </a:r>
            <a:endParaRPr sz="1883">
              <a:latin typeface="Calibri"/>
              <a:ea typeface="Calibri"/>
              <a:cs typeface="Calibri"/>
              <a:sym typeface="Calibri"/>
            </a:endParaRPr>
          </a:p>
          <a:p>
            <a:pPr indent="-312335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❏"/>
            </a:pPr>
            <a:r>
              <a:rPr lang="en-GB" sz="1883">
                <a:latin typeface="Calibri"/>
                <a:ea typeface="Calibri"/>
                <a:cs typeface="Calibri"/>
                <a:sym typeface="Calibri"/>
              </a:rPr>
              <a:t>This information is private to that user,no other user or administrator can view the contact list information.</a:t>
            </a:r>
            <a:endParaRPr sz="1883">
              <a:latin typeface="Calibri"/>
              <a:ea typeface="Calibri"/>
              <a:cs typeface="Calibri"/>
              <a:sym typeface="Calibri"/>
            </a:endParaRPr>
          </a:p>
          <a:p>
            <a:pPr indent="-3123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❏"/>
            </a:pPr>
            <a:r>
              <a:rPr lang="en-GB" sz="1883">
                <a:latin typeface="Calibri"/>
                <a:ea typeface="Calibri"/>
                <a:cs typeface="Calibri"/>
                <a:sym typeface="Calibri"/>
              </a:rPr>
              <a:t>Registered users can search the system for other </a:t>
            </a:r>
            <a:r>
              <a:rPr lang="en-GB" sz="1883">
                <a:latin typeface="Calibri"/>
                <a:ea typeface="Calibri"/>
                <a:cs typeface="Calibri"/>
                <a:sym typeface="Calibri"/>
              </a:rPr>
              <a:t>registered users based on city,state,company.</a:t>
            </a:r>
            <a:endParaRPr sz="1883">
              <a:latin typeface="Calibri"/>
              <a:ea typeface="Calibri"/>
              <a:cs typeface="Calibri"/>
              <a:sym typeface="Calibri"/>
            </a:endParaRPr>
          </a:p>
          <a:p>
            <a:pPr indent="-312335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❏"/>
            </a:pPr>
            <a:r>
              <a:rPr lang="en-GB" sz="1883">
                <a:latin typeface="Calibri"/>
                <a:ea typeface="Calibri"/>
                <a:cs typeface="Calibri"/>
                <a:sym typeface="Calibri"/>
              </a:rPr>
              <a:t>The system will show the names of all users in the search results.</a:t>
            </a:r>
            <a:endParaRPr sz="1883">
              <a:latin typeface="Calibri"/>
              <a:ea typeface="Calibri"/>
              <a:cs typeface="Calibri"/>
              <a:sym typeface="Calibri"/>
            </a:endParaRPr>
          </a:p>
          <a:p>
            <a:pPr indent="-312335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❏"/>
            </a:pPr>
            <a:r>
              <a:rPr lang="en-GB" sz="1883">
                <a:latin typeface="Calibri"/>
                <a:ea typeface="Calibri"/>
                <a:cs typeface="Calibri"/>
                <a:sym typeface="Calibri"/>
              </a:rPr>
              <a:t>A friend request can be sent to anyone in the system unless they have blocked the user.</a:t>
            </a:r>
            <a:endParaRPr sz="1883">
              <a:latin typeface="Calibri"/>
              <a:ea typeface="Calibri"/>
              <a:cs typeface="Calibri"/>
              <a:sym typeface="Calibri"/>
            </a:endParaRPr>
          </a:p>
          <a:p>
            <a:pPr indent="-312335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❏"/>
            </a:pPr>
            <a:r>
              <a:rPr lang="en-GB" sz="1883">
                <a:latin typeface="Calibri"/>
                <a:ea typeface="Calibri"/>
                <a:cs typeface="Calibri"/>
                <a:sym typeface="Calibri"/>
              </a:rPr>
              <a:t>If the request is accepted,then the user can view the full information of the newly added friend.</a:t>
            </a:r>
            <a:endParaRPr sz="1883">
              <a:latin typeface="Calibri"/>
              <a:ea typeface="Calibri"/>
              <a:cs typeface="Calibri"/>
              <a:sym typeface="Calibri"/>
            </a:endParaRPr>
          </a:p>
          <a:p>
            <a:pPr indent="-312335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Char char="❏"/>
            </a:pPr>
            <a:r>
              <a:rPr lang="en-GB" sz="1883">
                <a:latin typeface="Calibri"/>
                <a:ea typeface="Calibri"/>
                <a:cs typeface="Calibri"/>
                <a:sym typeface="Calibri"/>
              </a:rPr>
              <a:t>System administrator cannot view or modify the user’s databases,however they can view statistical data like number of users,most active users.They can disable users.</a:t>
            </a:r>
            <a:endParaRPr sz="1883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261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UI Snapshots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175950"/>
            <a:ext cx="6705175" cy="376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1" y="0"/>
            <a:ext cx="913131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